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861" r:id="rId2"/>
    <p:sldId id="967" r:id="rId3"/>
    <p:sldId id="968" r:id="rId4"/>
    <p:sldId id="980" r:id="rId5"/>
    <p:sldId id="976" r:id="rId6"/>
    <p:sldId id="982" r:id="rId7"/>
    <p:sldId id="981" r:id="rId8"/>
  </p:sldIdLst>
  <p:sldSz cx="9144000" cy="5715000" type="screen16x10"/>
  <p:notesSz cx="6724650" cy="9866313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/>
  <p:clrMru>
    <a:srgbClr val="78E1B4"/>
    <a:srgbClr val="FF965E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459" autoAdjust="0"/>
    <p:restoredTop sz="82508" autoAdjust="0"/>
  </p:normalViewPr>
  <p:slideViewPr>
    <p:cSldViewPr>
      <p:cViewPr varScale="1">
        <p:scale>
          <a:sx n="151" d="100"/>
          <a:sy n="151" d="100"/>
        </p:scale>
        <p:origin x="192" y="1336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8413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E2877-BD95-1343-A552-BA2868463D4E}" type="datetimeFigureOut">
              <a:rPr lang="en-US" smtClean="0"/>
              <a:pPr/>
              <a:t>10/16/20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225" y="739775"/>
            <a:ext cx="591820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78450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8413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6008AE-3493-5D48-A245-434CAFCA04E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47498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9249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0220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03094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01373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56735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94894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EF6CD-5A05-AD49-B453-FBC4F6F6C8B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686B7-1218-2B4E-BF52-FE29B0DD9F2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08E64-6402-D945-8D5A-2A600D887B38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7596F-CC43-3D4E-BDDF-B35BA1640C1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D6E1C-AFDE-7C44-81F1-DA6F2762B46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C4E8D-7F34-0E4E-B530-8998D6EAF25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D13D45-15DE-0B4F-AE48-A428CF08051C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05FB2D-7AD0-0C46-9D56-1F21D58EE3A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1F094-7F9F-E94D-A8E9-4611D1C305D6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EC3E1-6F08-2D4D-81E1-165613FF145F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0F1C7-C8AA-6447-B063-AB7C7FA3A957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33500"/>
            <a:ext cx="822960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203825"/>
            <a:ext cx="289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fld id="{E3E1DF86-46F4-9A4D-8002-DFA2F827E7C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0" y="481236"/>
            <a:ext cx="9144000" cy="4099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400" kern="0" dirty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1 Peter 2:4-10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i="1" kern="0" dirty="0">
                <a:solidFill>
                  <a:srgbClr val="FFFF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(English Standard Version)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1445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1622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7938" indent="-7938">
              <a:lnSpc>
                <a:spcPct val="115000"/>
              </a:lnSpc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sz="24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4 </a:t>
            </a:r>
            <a:r>
              <a:rPr lang="en-AU" sz="24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As you come to him, a living stone rejected by men but in the sight of God chosen and precious, </a:t>
            </a:r>
            <a:r>
              <a:rPr lang="en-AU" sz="24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5 </a:t>
            </a:r>
            <a:r>
              <a:rPr lang="en-AU" sz="24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you yourselves like living stones are being built up as a spiritual house, to be a holy priesthood, to offer spiritual sacrifices acceptable to God through Jesus Christ.  </a:t>
            </a:r>
            <a:r>
              <a:rPr lang="en-AU" sz="24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6 </a:t>
            </a:r>
            <a:r>
              <a:rPr lang="en-AU" sz="24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For it stands in Scripture:</a:t>
            </a:r>
            <a:r>
              <a:rPr lang="en-AU" sz="24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</a:t>
            </a:r>
          </a:p>
          <a:p>
            <a:pPr marL="609600" indent="-609600">
              <a:lnSpc>
                <a:spcPct val="115000"/>
              </a:lnSpc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sz="24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“Behold, I am laying in Zion a stone, </a:t>
            </a:r>
            <a:endParaRPr lang="en-AU" sz="2400" dirty="0">
              <a:solidFill>
                <a:schemeClr val="bg1"/>
              </a:solidFill>
              <a:latin typeface="Calibri" panose="020F050202020403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609600" indent="-203200">
              <a:lnSpc>
                <a:spcPct val="115000"/>
              </a:lnSpc>
              <a:spcAft>
                <a:spcPts val="0"/>
              </a:spcAft>
            </a:pPr>
            <a:r>
              <a:rPr lang="en-AU" sz="24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 cornerstone chosen and precious, </a:t>
            </a:r>
            <a:endParaRPr lang="en-AU" sz="2400" dirty="0">
              <a:solidFill>
                <a:schemeClr val="bg1"/>
              </a:solidFill>
              <a:latin typeface="Calibri" panose="020F050202020403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609600" indent="-609600">
              <a:lnSpc>
                <a:spcPct val="115000"/>
              </a:lnSpc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sz="24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	and whoever believes in him will not be put to shame.” </a:t>
            </a:r>
            <a:endParaRPr lang="en-AU" sz="2400" dirty="0">
              <a:solidFill>
                <a:schemeClr val="bg1"/>
              </a:solidFill>
              <a:latin typeface="Calibri" panose="020F050202020403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AU" sz="24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7 </a:t>
            </a:r>
            <a:r>
              <a:rPr lang="en-AU" sz="24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So the honour is for you who believe, but for those who do not believe, </a:t>
            </a:r>
            <a:endParaRPr lang="en-AU" sz="2400" dirty="0">
              <a:solidFill>
                <a:schemeClr val="bg1"/>
              </a:solidFill>
              <a:latin typeface="Calibri" panose="020F050202020403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609600" indent="-609600">
              <a:lnSpc>
                <a:spcPct val="115000"/>
              </a:lnSpc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sz="24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	“The stone that the builders rejected   has become the cornerstone,” </a:t>
            </a:r>
            <a:endParaRPr lang="en-AU" sz="2400" dirty="0">
              <a:solidFill>
                <a:schemeClr val="bg1"/>
              </a:solidFill>
              <a:latin typeface="Calibri" panose="020F050202020403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AU" sz="24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8 </a:t>
            </a:r>
            <a:r>
              <a:rPr lang="en-AU" sz="24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and </a:t>
            </a:r>
            <a:endParaRPr lang="en-AU" sz="2400" dirty="0">
              <a:solidFill>
                <a:schemeClr val="bg1"/>
              </a:solidFill>
              <a:latin typeface="Calibri" panose="020F050202020403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609600" indent="-609600">
              <a:lnSpc>
                <a:spcPct val="115000"/>
              </a:lnSpc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sz="24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	“A stone of stumbling,   and a rock of offense.”  </a:t>
            </a:r>
            <a:endParaRPr lang="en-AU" sz="2400" dirty="0">
              <a:solidFill>
                <a:schemeClr val="bg1"/>
              </a:solidFill>
              <a:latin typeface="Calibri" panose="020F050202020403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53454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5139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lnSpc>
                <a:spcPct val="115000"/>
              </a:lnSpc>
              <a:spcAft>
                <a:spcPts val="0"/>
              </a:spcAft>
            </a:pPr>
            <a:r>
              <a:rPr lang="en-AU" sz="2800" dirty="0">
                <a:solidFill>
                  <a:srgbClr val="FFFFFF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They stumble because they disobey the word, as they were destined to do.</a:t>
            </a:r>
          </a:p>
          <a:p>
            <a:pPr indent="152400">
              <a:lnSpc>
                <a:spcPct val="115000"/>
              </a:lnSpc>
              <a:spcAft>
                <a:spcPts val="0"/>
              </a:spcAft>
            </a:pPr>
            <a:endParaRPr lang="en-AU" sz="2800" dirty="0">
              <a:solidFill>
                <a:srgbClr val="FFFFFF"/>
              </a:solidFill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indent="152400">
              <a:lnSpc>
                <a:spcPct val="115000"/>
              </a:lnSpc>
              <a:spcAft>
                <a:spcPts val="0"/>
              </a:spcAft>
            </a:pP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9 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But you are a chosen race, a royal priesthood, a holy nation, a people for his own possession, that you may proclaim the excellencies of him who called you out of darkness into his marvellous light.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10 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Once you were not a people, but now you are God’s people; once you had not received mercy, but now you have received mercy. </a:t>
            </a:r>
            <a:endParaRPr lang="en-AU" sz="2800" dirty="0">
              <a:solidFill>
                <a:schemeClr val="bg1"/>
              </a:solidFill>
              <a:latin typeface="Calibri" panose="020F050202020403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609600" lvl="0" indent="-203200">
              <a:lnSpc>
                <a:spcPct val="115000"/>
              </a:lnSpc>
              <a:spcAft>
                <a:spcPts val="0"/>
              </a:spcAft>
            </a:pP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 </a:t>
            </a:r>
            <a:r>
              <a:rPr lang="en-AU" sz="2800" dirty="0">
                <a:solidFill>
                  <a:srgbClr val="FFFFFF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 </a:t>
            </a:r>
            <a:endParaRPr lang="en-AU" sz="2800" dirty="0">
              <a:solidFill>
                <a:srgbClr val="FFFFFF"/>
              </a:solidFill>
              <a:latin typeface="Calibri" panose="020F050202020403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indent="152400">
              <a:lnSpc>
                <a:spcPct val="115000"/>
              </a:lnSpc>
              <a:spcAft>
                <a:spcPts val="0"/>
              </a:spcAft>
            </a:pPr>
            <a:endParaRPr lang="en-AU" sz="2800" dirty="0">
              <a:solidFill>
                <a:schemeClr val="bg1"/>
              </a:solidFill>
              <a:latin typeface="Calibri" panose="020F050202020403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72646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CF909BA4-C29C-3A4D-84F0-759E3644C04E}"/>
              </a:ext>
            </a:extLst>
          </p:cNvPr>
          <p:cNvSpPr txBox="1"/>
          <p:nvPr/>
        </p:nvSpPr>
        <p:spPr>
          <a:xfrm>
            <a:off x="1403648" y="27847"/>
            <a:ext cx="6480720" cy="83099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Christians might be ‘shamed’ before the world,</a:t>
            </a:r>
          </a:p>
          <a:p>
            <a:pPr algn="ctr"/>
            <a:r>
              <a:rPr lang="en-A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but in God’s eyes, God’s people will be honoured.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45F39C9-2285-514C-A6E0-3B7E67B5C4EC}"/>
              </a:ext>
            </a:extLst>
          </p:cNvPr>
          <p:cNvSpPr txBox="1"/>
          <p:nvPr/>
        </p:nvSpPr>
        <p:spPr>
          <a:xfrm>
            <a:off x="16271" y="795126"/>
            <a:ext cx="9127729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Temple was seen as the place of God’s presence with His people.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 was a time when the Glory of God dwelled in the Temple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But in the time of Ezekiel, the Glory of God left the Temple and didn’t return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80615A3-467F-0842-8132-88AC6A03C03F}"/>
              </a:ext>
            </a:extLst>
          </p:cNvPr>
          <p:cNvSpPr/>
          <p:nvPr/>
        </p:nvSpPr>
        <p:spPr>
          <a:xfrm>
            <a:off x="1547664" y="2857500"/>
            <a:ext cx="5707857" cy="282333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dirty="0">
                <a:latin typeface="Comic Sans MS" panose="030F0902030302020204" pitchFamily="66" charset="0"/>
              </a:rPr>
              <a:t>Mark 12:  (ESV) 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1" baseline="30000" dirty="0">
                <a:latin typeface="Comic Sans MS" panose="030F0902030302020204" pitchFamily="66" charset="0"/>
              </a:rPr>
              <a:t>10 </a:t>
            </a:r>
            <a:r>
              <a:rPr lang="en-US" sz="2000" dirty="0">
                <a:solidFill>
                  <a:srgbClr val="FF0000"/>
                </a:solidFill>
                <a:latin typeface="Comic Sans MS" panose="030F0902030302020204" pitchFamily="66" charset="0"/>
              </a:rPr>
              <a:t>Have you not read this Scripture:</a:t>
            </a:r>
            <a:r>
              <a:rPr lang="en-US" sz="2000" dirty="0">
                <a:latin typeface="Comic Sans MS" panose="030F0902030302020204" pitchFamily="66" charset="0"/>
              </a:rPr>
              <a:t> </a:t>
            </a:r>
          </a:p>
          <a:p>
            <a:pPr marL="609600" marR="0" indent="-609600">
              <a:lnSpc>
                <a:spcPct val="115000"/>
              </a:lnSpc>
              <a:spcBef>
                <a:spcPts val="1200"/>
              </a:spcBef>
              <a:spcAft>
                <a:spcPts val="1000"/>
              </a:spcAft>
              <a:tabLst>
                <a:tab pos="127000" algn="r"/>
                <a:tab pos="254000" algn="l"/>
              </a:tabLst>
            </a:pPr>
            <a:r>
              <a:rPr lang="en-US" sz="2000" dirty="0">
                <a:latin typeface="Comic Sans MS" panose="030F0902030302020204" pitchFamily="66" charset="0"/>
              </a:rPr>
              <a:t>		</a:t>
            </a:r>
            <a:r>
              <a:rPr lang="en-US" sz="2000" dirty="0">
                <a:solidFill>
                  <a:srgbClr val="FF0000"/>
                </a:solidFill>
                <a:latin typeface="Comic Sans MS" panose="030F0902030302020204" pitchFamily="66" charset="0"/>
              </a:rPr>
              <a:t>“ ‘The stone that the builders rejected </a:t>
            </a:r>
            <a:endParaRPr lang="en-US" sz="2000" dirty="0">
              <a:latin typeface="Comic Sans MS" panose="030F0902030302020204" pitchFamily="66" charset="0"/>
            </a:endParaRPr>
          </a:p>
          <a:p>
            <a:pPr marL="609600" marR="0" indent="-2032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000" dirty="0">
                <a:solidFill>
                  <a:srgbClr val="FF0000"/>
                </a:solidFill>
                <a:latin typeface="Comic Sans MS" panose="030F0902030302020204" pitchFamily="66" charset="0"/>
              </a:rPr>
              <a:t>has become the cornerstone;</a:t>
            </a:r>
            <a:r>
              <a:rPr lang="en-US" sz="2000" dirty="0">
                <a:latin typeface="Comic Sans MS" panose="030F0902030302020204" pitchFamily="66" charset="0"/>
              </a:rPr>
              <a:t> </a:t>
            </a:r>
          </a:p>
          <a:p>
            <a:pPr marL="609600" marR="0" indent="-6096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tabLst>
                <a:tab pos="127000" algn="r"/>
                <a:tab pos="254000" algn="l"/>
              </a:tabLst>
            </a:pPr>
            <a:r>
              <a:rPr lang="en-US" sz="2000" dirty="0">
                <a:latin typeface="Comic Sans MS" panose="030F0902030302020204" pitchFamily="66" charset="0"/>
              </a:rPr>
              <a:t>	</a:t>
            </a:r>
            <a:r>
              <a:rPr lang="en-US" sz="2000" b="1" baseline="30000" dirty="0">
                <a:latin typeface="Comic Sans MS" panose="030F0902030302020204" pitchFamily="66" charset="0"/>
              </a:rPr>
              <a:t>11 </a:t>
            </a:r>
            <a:r>
              <a:rPr lang="en-US" sz="2000" dirty="0">
                <a:latin typeface="Comic Sans MS" panose="030F0902030302020204" pitchFamily="66" charset="0"/>
              </a:rPr>
              <a:t>	</a:t>
            </a:r>
            <a:r>
              <a:rPr lang="en-US" sz="2000" dirty="0">
                <a:solidFill>
                  <a:srgbClr val="FF0000"/>
                </a:solidFill>
                <a:latin typeface="Comic Sans MS" panose="030F0902030302020204" pitchFamily="66" charset="0"/>
              </a:rPr>
              <a:t>this was the Lord’s doing, </a:t>
            </a:r>
            <a:endParaRPr lang="en-US" sz="2000" dirty="0">
              <a:latin typeface="Comic Sans MS" panose="030F0902030302020204" pitchFamily="66" charset="0"/>
            </a:endParaRPr>
          </a:p>
          <a:p>
            <a:pPr marL="609600" marR="0" indent="-2032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000" dirty="0">
                <a:solidFill>
                  <a:srgbClr val="FF0000"/>
                </a:solidFill>
                <a:latin typeface="Comic Sans MS" panose="030F0902030302020204" pitchFamily="66" charset="0"/>
              </a:rPr>
              <a:t>and it is marvelous in our eyes’?”</a:t>
            </a:r>
            <a:r>
              <a:rPr lang="en-US" sz="2000" dirty="0">
                <a:latin typeface="Comic Sans MS" panose="030F0902030302020204" pitchFamily="66" charset="0"/>
              </a:rPr>
              <a:t>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5536850-19E9-924C-9754-7E412A24A9E5}"/>
              </a:ext>
            </a:extLst>
          </p:cNvPr>
          <p:cNvSpPr txBox="1"/>
          <p:nvPr/>
        </p:nvSpPr>
        <p:spPr>
          <a:xfrm>
            <a:off x="0" y="1739193"/>
            <a:ext cx="9127729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Jesus, God returned to His Temple;  Was rejected;  Put on trial;  Executed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5EA2B3E-718A-9D45-9D05-958D5041412D}"/>
              </a:ext>
            </a:extLst>
          </p:cNvPr>
          <p:cNvSpPr txBox="1"/>
          <p:nvPr/>
        </p:nvSpPr>
        <p:spPr>
          <a:xfrm>
            <a:off x="-662" y="2065126"/>
            <a:ext cx="9127729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Jesus would build a new ‘living’ Temple (the church)</a:t>
            </a:r>
          </a:p>
        </p:txBody>
      </p:sp>
    </p:spTree>
    <p:extLst>
      <p:ext uri="{BB962C8B-B14F-4D97-AF65-F5344CB8AC3E}">
        <p14:creationId xmlns:p14="http://schemas.microsoft.com/office/powerpoint/2010/main" val="1008666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uiExpand="1" build="p"/>
      <p:bldP spid="13" grpId="0" animBg="1"/>
      <p:bldP spid="9" grpId="0"/>
      <p:bldP spid="11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B80615A3-467F-0842-8132-88AC6A03C03F}"/>
              </a:ext>
            </a:extLst>
          </p:cNvPr>
          <p:cNvSpPr/>
          <p:nvPr/>
        </p:nvSpPr>
        <p:spPr>
          <a:xfrm>
            <a:off x="661" y="0"/>
            <a:ext cx="9143339" cy="452431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AU" sz="2400" dirty="0">
                <a:latin typeface="Comic Sans MS" panose="030F0902030302020204" pitchFamily="66" charset="0"/>
                <a:ea typeface="Times New Roman" panose="02020603050405020304" pitchFamily="18" charset="0"/>
              </a:rPr>
              <a:t>Acts 4: (ESV) </a:t>
            </a:r>
            <a:endParaRPr lang="en-A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AU" sz="24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8 </a:t>
            </a:r>
            <a:r>
              <a:rPr lang="en-AU" sz="24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Then Peter, filled with the Holy Spirit, said to them, “Rulers of the people and elders, </a:t>
            </a:r>
            <a:r>
              <a:rPr lang="en-AU" sz="24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9 </a:t>
            </a:r>
            <a:r>
              <a:rPr lang="en-AU" sz="24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we are being examined today concerning a good deed done to a crippled man, by what means this man has been healed, </a:t>
            </a:r>
            <a:r>
              <a:rPr lang="en-AU" sz="24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10 </a:t>
            </a:r>
            <a:r>
              <a:rPr lang="en-AU" sz="24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let it be known to all of you and to all the people of Israel that by the name of Jesus Christ of Nazareth, </a:t>
            </a:r>
            <a:r>
              <a:rPr lang="en-AU" sz="2400" b="1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whom you crucified</a:t>
            </a:r>
            <a:r>
              <a:rPr lang="en-AU" sz="24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whom God raised from the dead—by him this man is standing before you well.  </a:t>
            </a:r>
            <a:r>
              <a:rPr lang="en-AU" sz="24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11 </a:t>
            </a:r>
            <a:r>
              <a:rPr lang="en-AU" sz="2400" u="sng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This Jesus is the stone that was rejected by you</a:t>
            </a:r>
            <a:r>
              <a:rPr lang="en-AU" sz="24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the builders, </a:t>
            </a:r>
            <a:r>
              <a:rPr lang="en-AU" sz="2400" u="sng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which has become the cornerstone</a:t>
            </a:r>
            <a:r>
              <a:rPr lang="en-AU" sz="24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en-AU" sz="24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12 </a:t>
            </a:r>
            <a:r>
              <a:rPr lang="en-AU" sz="24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there is salvation in no one else, for there is no other name under heaven given among men by which we must be saved.”</a:t>
            </a:r>
            <a:r>
              <a:rPr lang="en-AU" sz="2400" dirty="0"/>
              <a:t> </a:t>
            </a:r>
            <a:endParaRPr lang="en-US" sz="2800" dirty="0">
              <a:latin typeface="Comic Sans MS" panose="030F09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63421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CF909BA4-C29C-3A4D-84F0-759E3644C04E}"/>
              </a:ext>
            </a:extLst>
          </p:cNvPr>
          <p:cNvSpPr txBox="1"/>
          <p:nvPr/>
        </p:nvSpPr>
        <p:spPr>
          <a:xfrm>
            <a:off x="1403648" y="27847"/>
            <a:ext cx="6480720" cy="83099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Christians might be ‘shamed’ before the world,</a:t>
            </a:r>
          </a:p>
          <a:p>
            <a:pPr algn="ctr"/>
            <a:r>
              <a:rPr lang="en-A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but in God’s eyes, God’s people will be honoured.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45F39C9-2285-514C-A6E0-3B7E67B5C4EC}"/>
              </a:ext>
            </a:extLst>
          </p:cNvPr>
          <p:cNvSpPr txBox="1"/>
          <p:nvPr/>
        </p:nvSpPr>
        <p:spPr>
          <a:xfrm>
            <a:off x="16271" y="795126"/>
            <a:ext cx="9127729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Temple was seen as the place of God’s presence with His people.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 was a time when the Glory of God dwelled in the Temple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But in the time of Ezekiel, the Glory of God left the Temple and didn’t return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80615A3-467F-0842-8132-88AC6A03C03F}"/>
              </a:ext>
            </a:extLst>
          </p:cNvPr>
          <p:cNvSpPr/>
          <p:nvPr/>
        </p:nvSpPr>
        <p:spPr>
          <a:xfrm>
            <a:off x="755576" y="2646416"/>
            <a:ext cx="7776864" cy="42216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AU" b="1" baseline="30000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5 </a:t>
            </a:r>
            <a:r>
              <a:rPr lang="en-AU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you yourselves like living stones are being built up as a spiritual house</a:t>
            </a:r>
            <a:endParaRPr lang="en-US" sz="2000" dirty="0">
              <a:latin typeface="Comic Sans MS" panose="030F09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5536850-19E9-924C-9754-7E412A24A9E5}"/>
              </a:ext>
            </a:extLst>
          </p:cNvPr>
          <p:cNvSpPr txBox="1"/>
          <p:nvPr/>
        </p:nvSpPr>
        <p:spPr>
          <a:xfrm>
            <a:off x="0" y="1739193"/>
            <a:ext cx="9127729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Jesus, God returned to His Temple;  Was rejected;  Put on trial;  Executed</a:t>
            </a:r>
          </a:p>
          <a:p>
            <a:pPr algn="ctr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Christians banned from temple...  Jesus would build a new ‘living’ Temple (the church)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5EA2B3E-718A-9D45-9D05-958D5041412D}"/>
              </a:ext>
            </a:extLst>
          </p:cNvPr>
          <p:cNvSpPr txBox="1"/>
          <p:nvPr/>
        </p:nvSpPr>
        <p:spPr>
          <a:xfrm>
            <a:off x="-1" y="2302879"/>
            <a:ext cx="9127729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Jesus – the ‘Living stone’ rejected by men – chosen and precious to God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853FAA8-BE05-B240-A9F7-57DAEC268A29}"/>
              </a:ext>
            </a:extLst>
          </p:cNvPr>
          <p:cNvSpPr txBox="1"/>
          <p:nvPr/>
        </p:nvSpPr>
        <p:spPr>
          <a:xfrm>
            <a:off x="-1" y="3064879"/>
            <a:ext cx="9127729" cy="132343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faith in Jesus, we come together as the people of God</a:t>
            </a:r>
          </a:p>
          <a:p>
            <a:pPr marL="457200" indent="-457200">
              <a:buFont typeface="+mj-lt"/>
              <a:buAutoNum type="arabicPeriod"/>
            </a:pPr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we crave the pure word of God, we grow together in deeper love</a:t>
            </a:r>
          </a:p>
          <a:p>
            <a:pPr marL="457200" indent="-457200">
              <a:buFont typeface="+mj-lt"/>
              <a:buAutoNum type="arabicPeriod"/>
            </a:pPr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God is building us (as the gathered people of God) into His Spiritual home</a:t>
            </a:r>
          </a:p>
          <a:p>
            <a:pPr marL="457200" indent="-457200">
              <a:buFont typeface="+mj-lt"/>
              <a:buAutoNum type="arabicPeriod"/>
            </a:pPr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 is building His gathered people (the church) into a Holy Priesthood </a:t>
            </a:r>
          </a:p>
        </p:txBody>
      </p:sp>
    </p:spTree>
    <p:extLst>
      <p:ext uri="{BB962C8B-B14F-4D97-AF65-F5344CB8AC3E}">
        <p14:creationId xmlns:p14="http://schemas.microsoft.com/office/powerpoint/2010/main" val="3189092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1" grpId="0"/>
      <p:bldP spid="7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CF909BA4-C29C-3A4D-84F0-759E3644C04E}"/>
              </a:ext>
            </a:extLst>
          </p:cNvPr>
          <p:cNvSpPr txBox="1"/>
          <p:nvPr/>
        </p:nvSpPr>
        <p:spPr>
          <a:xfrm>
            <a:off x="1403648" y="27847"/>
            <a:ext cx="6480720" cy="83099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Christians might be ‘shamed’ before the world,</a:t>
            </a:r>
          </a:p>
          <a:p>
            <a:pPr algn="ctr"/>
            <a:r>
              <a:rPr lang="en-A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but in God’s eyes, God’s people will be honoured.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45F39C9-2285-514C-A6E0-3B7E67B5C4EC}"/>
              </a:ext>
            </a:extLst>
          </p:cNvPr>
          <p:cNvSpPr txBox="1"/>
          <p:nvPr/>
        </p:nvSpPr>
        <p:spPr>
          <a:xfrm>
            <a:off x="16271" y="795126"/>
            <a:ext cx="9127729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Temple was seen as the place of God’s presence with His people.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 was a time when the Glory of God dwelled in the Temple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But in the time of Ezekiel, the Glory of God left the Temple and didn’t return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80615A3-467F-0842-8132-88AC6A03C03F}"/>
              </a:ext>
            </a:extLst>
          </p:cNvPr>
          <p:cNvSpPr/>
          <p:nvPr/>
        </p:nvSpPr>
        <p:spPr>
          <a:xfrm>
            <a:off x="-1" y="2644084"/>
            <a:ext cx="9127728" cy="74071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AU" b="1" baseline="30000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5 </a:t>
            </a:r>
            <a:r>
              <a:rPr lang="en-AU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you yourselves like living stones are being built up as a spiritual house to be a holy priesthood, to offer spiritual sacrifices acceptable to God through Jesus Christ.</a:t>
            </a:r>
            <a:r>
              <a:rPr lang="en-AU" dirty="0"/>
              <a:t>  </a:t>
            </a:r>
            <a:endParaRPr lang="en-US" sz="2000" dirty="0">
              <a:latin typeface="Comic Sans MS" panose="030F09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5536850-19E9-924C-9754-7E412A24A9E5}"/>
              </a:ext>
            </a:extLst>
          </p:cNvPr>
          <p:cNvSpPr txBox="1"/>
          <p:nvPr/>
        </p:nvSpPr>
        <p:spPr>
          <a:xfrm>
            <a:off x="0" y="1739193"/>
            <a:ext cx="9127729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Jesus, God returned to His Temple;  Was rejected;  Put on trial;  Executed</a:t>
            </a:r>
          </a:p>
          <a:p>
            <a:pPr algn="ctr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Christians banned from temple...  Jesus would build a new ‘living’ Temple (the church)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5EA2B3E-718A-9D45-9D05-958D5041412D}"/>
              </a:ext>
            </a:extLst>
          </p:cNvPr>
          <p:cNvSpPr txBox="1"/>
          <p:nvPr/>
        </p:nvSpPr>
        <p:spPr>
          <a:xfrm>
            <a:off x="-1" y="2302879"/>
            <a:ext cx="9127729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Jesus – the ‘Living stone’ rejected by men – chosen and precious to God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853FAA8-BE05-B240-A9F7-57DAEC268A29}"/>
              </a:ext>
            </a:extLst>
          </p:cNvPr>
          <p:cNvSpPr txBox="1"/>
          <p:nvPr/>
        </p:nvSpPr>
        <p:spPr>
          <a:xfrm>
            <a:off x="197105" y="3356241"/>
            <a:ext cx="8732192" cy="132343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faith in Jesus, we come together as the people of God</a:t>
            </a:r>
          </a:p>
          <a:p>
            <a:pPr marL="457200" indent="-457200">
              <a:buFont typeface="+mj-lt"/>
              <a:buAutoNum type="arabicPeriod"/>
            </a:pPr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we crave the pure word of God, we grow together in deeper love</a:t>
            </a:r>
          </a:p>
          <a:p>
            <a:pPr marL="457200" indent="-457200">
              <a:buFont typeface="+mj-lt"/>
              <a:buAutoNum type="arabicPeriod"/>
            </a:pPr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God is building us (as the gathered people of God) into His Spiritual home</a:t>
            </a:r>
          </a:p>
          <a:p>
            <a:pPr marL="457200" indent="-457200">
              <a:buFont typeface="+mj-lt"/>
              <a:buAutoNum type="arabicPeriod"/>
            </a:pPr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 is building His gathered people (the church) into a Holy Priesthood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A6AABA4-68BB-7742-9398-35C3B93562C7}"/>
              </a:ext>
            </a:extLst>
          </p:cNvPr>
          <p:cNvSpPr txBox="1"/>
          <p:nvPr/>
        </p:nvSpPr>
        <p:spPr>
          <a:xfrm>
            <a:off x="737318" y="4543608"/>
            <a:ext cx="8389085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offer acceptable spiritual sacrifices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438A769-754A-D14F-A1F5-1372584D4849}"/>
              </a:ext>
            </a:extLst>
          </p:cNvPr>
          <p:cNvSpPr txBox="1"/>
          <p:nvPr/>
        </p:nvSpPr>
        <p:spPr>
          <a:xfrm>
            <a:off x="4842438" y="4589234"/>
            <a:ext cx="3041930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Righteous living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Adoring praise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Witnessing to the Gospel</a:t>
            </a:r>
          </a:p>
        </p:txBody>
      </p:sp>
    </p:spTree>
    <p:extLst>
      <p:ext uri="{BB962C8B-B14F-4D97-AF65-F5344CB8AC3E}">
        <p14:creationId xmlns:p14="http://schemas.microsoft.com/office/powerpoint/2010/main" val="52364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114614</TotalTime>
  <Words>943</Words>
  <Application>Microsoft Macintosh PowerPoint</Application>
  <PresentationFormat>On-screen Show (16:10)</PresentationFormat>
  <Paragraphs>69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Comic Sans MS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UC Queensland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 Brumpton</dc:creator>
  <cp:lastModifiedBy>Michael Brumpton</cp:lastModifiedBy>
  <cp:revision>1924</cp:revision>
  <cp:lastPrinted>2020-10-16T07:15:10Z</cp:lastPrinted>
  <dcterms:created xsi:type="dcterms:W3CDTF">2016-11-04T06:28:01Z</dcterms:created>
  <dcterms:modified xsi:type="dcterms:W3CDTF">2020-10-16T07:21:38Z</dcterms:modified>
</cp:coreProperties>
</file>